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25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n K" userId="376056ff68ebc768" providerId="LiveId" clId="{7D5BC838-24B5-4704-B2B9-894F7D77B61C}"/>
    <pc:docChg chg="modSld">
      <pc:chgData name="Hariharan K" userId="376056ff68ebc768" providerId="LiveId" clId="{7D5BC838-24B5-4704-B2B9-894F7D77B61C}" dt="2024-04-10T05:37:56.083" v="27" actId="20577"/>
      <pc:docMkLst>
        <pc:docMk/>
      </pc:docMkLst>
      <pc:sldChg chg="modSp mod">
        <pc:chgData name="Hariharan K" userId="376056ff68ebc768" providerId="LiveId" clId="{7D5BC838-24B5-4704-B2B9-894F7D77B61C}" dt="2024-04-10T05:37:56.083" v="27" actId="20577"/>
        <pc:sldMkLst>
          <pc:docMk/>
          <pc:sldMk cId="0" sldId="292"/>
        </pc:sldMkLst>
        <pc:spChg chg="mod">
          <ac:chgData name="Hariharan K" userId="376056ff68ebc768" providerId="LiveId" clId="{7D5BC838-24B5-4704-B2B9-894F7D77B61C}" dt="2024-04-10T05:37:56.083" v="27"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NAVEENKUMAR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:731121104032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685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K</cp:lastModifiedBy>
  <cp:revision>35</cp:revision>
  <dcterms:modified xsi:type="dcterms:W3CDTF">2024-04-10T05:37:59Z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